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0.xml.rels" ContentType="application/vnd.openxmlformats-package.relationships+xml"/>
  <Override PartName="/ppt/notesSlides/notesSlide10.xml" ContentType="application/vnd.openxmlformats-officedocument.presentationml.notes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9.jpeg" ContentType="image/jpeg"/>
  <Override PartName="/ppt/media/image8.jpeg" ContentType="image/jpeg"/>
  <Override PartName="/ppt/media/image7.jpeg" ContentType="image/jpe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rIns="0" tIns="0" bIns="0"/>
          <a:p>
            <a:r>
              <a:rPr lang="es-ES"/>
              <a:t>Pulse para editar el formato de las notas</a:t>
            </a:r>
            <a:endParaRPr/>
          </a:p>
        </p:txBody>
      </p:sp>
      <p:sp>
        <p:nvSpPr>
          <p:cNvPr id="27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rIns="0" tIns="0" bIns="0"/>
          <a:p>
            <a:r>
              <a:rPr lang="es-ES"/>
              <a:t>&lt;encabezamiento&gt;</a:t>
            </a:r>
            <a:endParaRPr/>
          </a:p>
        </p:txBody>
      </p:sp>
      <p:sp>
        <p:nvSpPr>
          <p:cNvPr id="27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rIns="0" tIns="0" bIns="0"/>
          <a:p>
            <a:pPr algn="r"/>
            <a:r>
              <a:rPr lang="es-ES"/>
              <a:t>&lt;fecha/hora&gt;</a:t>
            </a:r>
            <a:endParaRPr/>
          </a:p>
        </p:txBody>
      </p:sp>
      <p:sp>
        <p:nvSpPr>
          <p:cNvPr id="27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rIns="0" tIns="0" bIns="0" anchor="b"/>
          <a:p>
            <a:r>
              <a:rPr lang="es-ES"/>
              <a:t>&lt;pie de página&gt;</a:t>
            </a:r>
            <a:endParaRPr/>
          </a:p>
        </p:txBody>
      </p:sp>
      <p:sp>
        <p:nvSpPr>
          <p:cNvPr id="27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rIns="0" tIns="0" bIns="0" anchor="b"/>
          <a:p>
            <a:pPr algn="r"/>
            <a:fld id="{1C008CAA-011C-47E9-9EBE-423B76FC13BD}" type="slidenum">
              <a:rPr lang="es-ES"/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308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2DCA733E-9C54-40EC-AF46-61A771C0D5D6}" type="slidenum">
              <a:rPr lang="es-ES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8" name="PlaceHolder 5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11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  <p:pic>
        <p:nvPicPr>
          <p:cNvPr id="11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1043640" y="2323800"/>
            <a:ext cx="6777000" cy="35089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ubTitle"/>
          </p:nvPr>
        </p:nvSpPr>
        <p:spPr>
          <a:xfrm>
            <a:off x="1043640" y="1027800"/>
            <a:ext cx="7024320" cy="5298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1043640" y="2323800"/>
            <a:ext cx="6777000" cy="35089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18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  <p:pic>
        <p:nvPicPr>
          <p:cNvPr id="18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36" name="PlaceHolder 2"/>
          <p:cNvSpPr>
            <a:spLocks noGrp="1"/>
          </p:cNvSpPr>
          <p:nvPr>
            <p:ph type="subTitle"/>
          </p:nvPr>
        </p:nvSpPr>
        <p:spPr>
          <a:xfrm>
            <a:off x="1043640" y="2323800"/>
            <a:ext cx="6777000" cy="35089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ubTitle"/>
          </p:nvPr>
        </p:nvSpPr>
        <p:spPr>
          <a:xfrm>
            <a:off x="1043640" y="1027800"/>
            <a:ext cx="7024320" cy="5298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5" name="PlaceHolder 4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3" name="PlaceHolder 5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26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  <p:pic>
        <p:nvPicPr>
          <p:cNvPr id="26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1043640" y="1027800"/>
            <a:ext cx="7024320" cy="5298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300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6" name="CustomShape 7"/>
          <p:cNvSpPr/>
          <p:nvPr/>
        </p:nvSpPr>
        <p:spPr>
          <a:xfrm rot="10800000">
            <a:off x="6707520" y="36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7" name="CustomShape 8"/>
          <p:cNvSpPr/>
          <p:nvPr/>
        </p:nvSpPr>
        <p:spPr>
          <a:xfrm rot="10800000">
            <a:off x="8764920" y="36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8" name="CustomShape 9"/>
          <p:cNvSpPr/>
          <p:nvPr/>
        </p:nvSpPr>
        <p:spPr>
          <a:xfrm rot="10800000">
            <a:off x="8231400" y="36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9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0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" name="CustomShape 13"/>
          <p:cNvSpPr/>
          <p:nvPr/>
        </p:nvSpPr>
        <p:spPr>
          <a:xfrm>
            <a:off x="65880" y="5034960"/>
            <a:ext cx="9143640" cy="117540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3" name="CustomShape 14"/>
          <p:cNvSpPr/>
          <p:nvPr/>
        </p:nvSpPr>
        <p:spPr>
          <a:xfrm>
            <a:off x="65880" y="3467520"/>
            <a:ext cx="9143640" cy="89028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4" name="CustomShape 15"/>
          <p:cNvSpPr/>
          <p:nvPr/>
        </p:nvSpPr>
        <p:spPr>
          <a:xfrm>
            <a:off x="54000" y="5640840"/>
            <a:ext cx="3004200" cy="121104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5" name="CustomShape 16"/>
          <p:cNvSpPr/>
          <p:nvPr/>
        </p:nvSpPr>
        <p:spPr>
          <a:xfrm>
            <a:off x="65880" y="5284440"/>
            <a:ext cx="9143640" cy="147816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6" name="CustomShape 17"/>
          <p:cNvSpPr/>
          <p:nvPr/>
        </p:nvSpPr>
        <p:spPr>
          <a:xfrm>
            <a:off x="2215080" y="5132160"/>
            <a:ext cx="6982200" cy="171972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7" name="CustomShape 18"/>
          <p:cNvSpPr/>
          <p:nvPr/>
        </p:nvSpPr>
        <p:spPr>
          <a:xfrm rot="1800000">
            <a:off x="307368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8" name="CustomShape 19"/>
          <p:cNvSpPr/>
          <p:nvPr/>
        </p:nvSpPr>
        <p:spPr>
          <a:xfrm rot="1800000">
            <a:off x="379764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9" name="CustomShape 20"/>
          <p:cNvSpPr/>
          <p:nvPr/>
        </p:nvSpPr>
        <p:spPr>
          <a:xfrm rot="1800000">
            <a:off x="3807360" y="15922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0" name="CustomShape 21"/>
          <p:cNvSpPr/>
          <p:nvPr/>
        </p:nvSpPr>
        <p:spPr>
          <a:xfrm rot="1800000">
            <a:off x="3054600" y="3254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" name="CustomShape 22"/>
          <p:cNvSpPr/>
          <p:nvPr/>
        </p:nvSpPr>
        <p:spPr>
          <a:xfrm rot="1800000">
            <a:off x="4540680" y="53830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2" name="CustomShape 23"/>
          <p:cNvSpPr/>
          <p:nvPr/>
        </p:nvSpPr>
        <p:spPr>
          <a:xfrm rot="1800000">
            <a:off x="-304560" y="4201200"/>
            <a:ext cx="1261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3" name="CustomShape 24"/>
          <p:cNvSpPr/>
          <p:nvPr/>
        </p:nvSpPr>
        <p:spPr>
          <a:xfrm rot="1800000">
            <a:off x="101880" y="54021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4" name="CustomShape 25"/>
          <p:cNvSpPr/>
          <p:nvPr/>
        </p:nvSpPr>
        <p:spPr>
          <a:xfrm rot="1800000">
            <a:off x="130680" y="284940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5" name="CustomShape 26"/>
          <p:cNvSpPr/>
          <p:nvPr/>
        </p:nvSpPr>
        <p:spPr>
          <a:xfrm rot="1800000">
            <a:off x="85428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6" name="CustomShape 27"/>
          <p:cNvSpPr/>
          <p:nvPr/>
        </p:nvSpPr>
        <p:spPr>
          <a:xfrm rot="1800000">
            <a:off x="1587960" y="54115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7" name="CustomShape 28"/>
          <p:cNvSpPr/>
          <p:nvPr/>
        </p:nvSpPr>
        <p:spPr>
          <a:xfrm rot="1800000">
            <a:off x="160704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8" name="CustomShape 29"/>
          <p:cNvSpPr/>
          <p:nvPr/>
        </p:nvSpPr>
        <p:spPr>
          <a:xfrm rot="1800000">
            <a:off x="873360" y="1563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9" name="CustomShape 30"/>
          <p:cNvSpPr/>
          <p:nvPr/>
        </p:nvSpPr>
        <p:spPr>
          <a:xfrm rot="1800000">
            <a:off x="6883920" y="41446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30" name="CustomShape 31"/>
          <p:cNvSpPr/>
          <p:nvPr/>
        </p:nvSpPr>
        <p:spPr>
          <a:xfrm rot="1800000">
            <a:off x="7626600" y="54212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31" name="CustomShape 32"/>
          <p:cNvSpPr/>
          <p:nvPr/>
        </p:nvSpPr>
        <p:spPr>
          <a:xfrm rot="1800000">
            <a:off x="7626600" y="2868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32" name="CustomShape 33"/>
          <p:cNvSpPr/>
          <p:nvPr/>
        </p:nvSpPr>
        <p:spPr>
          <a:xfrm rot="1800000">
            <a:off x="8384040" y="4055400"/>
            <a:ext cx="1243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33" name="CustomShape 34"/>
          <p:cNvSpPr/>
          <p:nvPr/>
        </p:nvSpPr>
        <p:spPr>
          <a:xfrm rot="1800000">
            <a:off x="8384040" y="1511280"/>
            <a:ext cx="1241640" cy="1388520"/>
          </a:xfrm>
          <a:prstGeom prst="rect">
            <a:avLst/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34" name="CustomShape 3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35" name="CustomShape 36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 w="15840">
            <a:solidFill>
              <a:srgbClr val="74a510"/>
            </a:solidFill>
            <a:round/>
          </a:ln>
        </p:spPr>
      </p:sp>
      <p:sp>
        <p:nvSpPr>
          <p:cNvPr id="36" name="CustomShape 37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rgbClr val="71685a"/>
          </a:solidFill>
          <a:ln w="15840">
            <a:noFill/>
          </a:ln>
        </p:spPr>
      </p:sp>
      <p:sp>
        <p:nvSpPr>
          <p:cNvPr id="37" name="CustomShape 38"/>
          <p:cNvSpPr/>
          <p:nvPr/>
        </p:nvSpPr>
        <p:spPr>
          <a:xfrm>
            <a:off x="91440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38" name="CustomShape 39"/>
          <p:cNvSpPr/>
          <p:nvPr/>
        </p:nvSpPr>
        <p:spPr>
          <a:xfrm>
            <a:off x="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39" name="CustomShape 40"/>
          <p:cNvSpPr/>
          <p:nvPr/>
        </p:nvSpPr>
        <p:spPr>
          <a:xfrm>
            <a:off x="22860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0" name="CustomShape 41"/>
          <p:cNvSpPr/>
          <p:nvPr/>
        </p:nvSpPr>
        <p:spPr>
          <a:xfrm>
            <a:off x="133740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1" name="CustomShape 42"/>
          <p:cNvSpPr/>
          <p:nvPr/>
        </p:nvSpPr>
        <p:spPr>
          <a:xfrm>
            <a:off x="42300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2" name="CustomShape 43"/>
          <p:cNvSpPr/>
          <p:nvPr/>
        </p:nvSpPr>
        <p:spPr>
          <a:xfrm>
            <a:off x="65160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3" name="CustomShape 44"/>
          <p:cNvSpPr/>
          <p:nvPr/>
        </p:nvSpPr>
        <p:spPr>
          <a:xfrm rot="10800000">
            <a:off x="6629760" y="36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4" name="CustomShape 45"/>
          <p:cNvSpPr/>
          <p:nvPr/>
        </p:nvSpPr>
        <p:spPr>
          <a:xfrm rot="10800000">
            <a:off x="8687160" y="36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5" name="CustomShape 46"/>
          <p:cNvSpPr/>
          <p:nvPr/>
        </p:nvSpPr>
        <p:spPr>
          <a:xfrm rot="10800000">
            <a:off x="8153640" y="36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6" name="CustomShape 47"/>
          <p:cNvSpPr/>
          <p:nvPr/>
        </p:nvSpPr>
        <p:spPr>
          <a:xfrm>
            <a:off x="3809880" y="0"/>
            <a:ext cx="28191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7" name="CustomShape 48"/>
          <p:cNvSpPr/>
          <p:nvPr/>
        </p:nvSpPr>
        <p:spPr>
          <a:xfrm>
            <a:off x="289548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8" name="CustomShape 49"/>
          <p:cNvSpPr/>
          <p:nvPr/>
        </p:nvSpPr>
        <p:spPr>
          <a:xfrm>
            <a:off x="312408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49" name="CustomShape 50"/>
          <p:cNvSpPr/>
          <p:nvPr/>
        </p:nvSpPr>
        <p:spPr>
          <a:xfrm>
            <a:off x="-11880" y="5034960"/>
            <a:ext cx="9143640" cy="117540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50" name="CustomShape 51"/>
          <p:cNvSpPr/>
          <p:nvPr/>
        </p:nvSpPr>
        <p:spPr>
          <a:xfrm>
            <a:off x="-11880" y="3467520"/>
            <a:ext cx="9143640" cy="89028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51" name="CustomShape 52"/>
          <p:cNvSpPr/>
          <p:nvPr/>
        </p:nvSpPr>
        <p:spPr>
          <a:xfrm>
            <a:off x="-23760" y="5640840"/>
            <a:ext cx="3004200" cy="121104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52" name="CustomShape 53"/>
          <p:cNvSpPr/>
          <p:nvPr/>
        </p:nvSpPr>
        <p:spPr>
          <a:xfrm>
            <a:off x="-11880" y="5284440"/>
            <a:ext cx="9143640" cy="147816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53" name="CustomShape 54"/>
          <p:cNvSpPr/>
          <p:nvPr/>
        </p:nvSpPr>
        <p:spPr>
          <a:xfrm>
            <a:off x="2137680" y="5132160"/>
            <a:ext cx="6982200" cy="171972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54" name="CustomShape 55"/>
          <p:cNvSpPr/>
          <p:nvPr/>
        </p:nvSpPr>
        <p:spPr>
          <a:xfrm rot="1800000">
            <a:off x="299628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5" name="CustomShape 56"/>
          <p:cNvSpPr/>
          <p:nvPr/>
        </p:nvSpPr>
        <p:spPr>
          <a:xfrm rot="1800000">
            <a:off x="372024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56" name="CustomShape 57"/>
          <p:cNvSpPr/>
          <p:nvPr/>
        </p:nvSpPr>
        <p:spPr>
          <a:xfrm rot="1800000">
            <a:off x="3729600" y="15922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7" name="CustomShape 58"/>
          <p:cNvSpPr/>
          <p:nvPr/>
        </p:nvSpPr>
        <p:spPr>
          <a:xfrm rot="1800000">
            <a:off x="2977200" y="3254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8" name="CustomShape 59"/>
          <p:cNvSpPr/>
          <p:nvPr/>
        </p:nvSpPr>
        <p:spPr>
          <a:xfrm rot="1800000">
            <a:off x="4462920" y="53830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9" name="CustomShape 60"/>
          <p:cNvSpPr/>
          <p:nvPr/>
        </p:nvSpPr>
        <p:spPr>
          <a:xfrm rot="1800000">
            <a:off x="-381960" y="4201200"/>
            <a:ext cx="1261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60" name="CustomShape 61"/>
          <p:cNvSpPr/>
          <p:nvPr/>
        </p:nvSpPr>
        <p:spPr>
          <a:xfrm rot="1800000">
            <a:off x="24480" y="54021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61" name="CustomShape 62"/>
          <p:cNvSpPr/>
          <p:nvPr/>
        </p:nvSpPr>
        <p:spPr>
          <a:xfrm rot="1800000">
            <a:off x="52920" y="284940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62" name="CustomShape 63"/>
          <p:cNvSpPr/>
          <p:nvPr/>
        </p:nvSpPr>
        <p:spPr>
          <a:xfrm rot="1800000">
            <a:off x="77688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63" name="CustomShape 64"/>
          <p:cNvSpPr/>
          <p:nvPr/>
        </p:nvSpPr>
        <p:spPr>
          <a:xfrm rot="1800000">
            <a:off x="1510200" y="54115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64" name="CustomShape 65"/>
          <p:cNvSpPr/>
          <p:nvPr/>
        </p:nvSpPr>
        <p:spPr>
          <a:xfrm rot="1800000">
            <a:off x="152928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65" name="CustomShape 66"/>
          <p:cNvSpPr/>
          <p:nvPr/>
        </p:nvSpPr>
        <p:spPr>
          <a:xfrm rot="1800000">
            <a:off x="795960" y="1563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66" name="CustomShape 67"/>
          <p:cNvSpPr/>
          <p:nvPr/>
        </p:nvSpPr>
        <p:spPr>
          <a:xfrm rot="1800000">
            <a:off x="6806160" y="41446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67" name="CustomShape 68"/>
          <p:cNvSpPr/>
          <p:nvPr/>
        </p:nvSpPr>
        <p:spPr>
          <a:xfrm rot="1800000">
            <a:off x="7549200" y="54212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68" name="CustomShape 69"/>
          <p:cNvSpPr/>
          <p:nvPr/>
        </p:nvSpPr>
        <p:spPr>
          <a:xfrm rot="1800000">
            <a:off x="7549200" y="2868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69" name="CustomShape 70"/>
          <p:cNvSpPr/>
          <p:nvPr/>
        </p:nvSpPr>
        <p:spPr>
          <a:xfrm rot="1800000">
            <a:off x="8306280" y="4055400"/>
            <a:ext cx="1243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70" name="CustomShape 71"/>
          <p:cNvSpPr/>
          <p:nvPr/>
        </p:nvSpPr>
        <p:spPr>
          <a:xfrm rot="1800000">
            <a:off x="8306640" y="1511280"/>
            <a:ext cx="1241640" cy="1388520"/>
          </a:xfrm>
          <a:prstGeom prst="rect">
            <a:avLst/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71" name="CustomShape 72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 w="15840">
            <a:solidFill>
              <a:srgbClr val="74a510"/>
            </a:solidFill>
            <a:round/>
          </a:ln>
        </p:spPr>
      </p:sp>
      <p:sp>
        <p:nvSpPr>
          <p:cNvPr id="72" name="CustomShape 73"/>
          <p:cNvSpPr/>
          <p:nvPr/>
        </p:nvSpPr>
        <p:spPr>
          <a:xfrm>
            <a:off x="4649040" y="-21600"/>
            <a:ext cx="3504960" cy="2312640"/>
          </a:xfrm>
          <a:prstGeom prst="rect">
            <a:avLst/>
          </a:prstGeom>
          <a:solidFill>
            <a:srgbClr val="71685a"/>
          </a:solidFill>
          <a:ln w="15840">
            <a:noFill/>
          </a:ln>
        </p:spPr>
      </p:sp>
      <p:sp>
        <p:nvSpPr>
          <p:cNvPr id="73" name="PlaceHolder 74"/>
          <p:cNvSpPr>
            <a:spLocks noGrp="1"/>
          </p:cNvSpPr>
          <p:nvPr>
            <p:ph type="title"/>
          </p:nvPr>
        </p:nvSpPr>
        <p:spPr>
          <a:xfrm>
            <a:off x="4733280" y="2708640"/>
            <a:ext cx="3313080" cy="170172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3600">
                <a:solidFill>
                  <a:srgbClr val="94c600"/>
                </a:solidFill>
                <a:latin typeface="Century Gothic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74" name="PlaceHolder 75"/>
          <p:cNvSpPr>
            <a:spLocks noGrp="1"/>
          </p:cNvSpPr>
          <p:nvPr>
            <p:ph type="dt"/>
          </p:nvPr>
        </p:nvSpPr>
        <p:spPr>
          <a:xfrm>
            <a:off x="4738680" y="1516680"/>
            <a:ext cx="2133360" cy="750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17/06/16</a:t>
            </a:r>
            <a:endParaRPr/>
          </a:p>
        </p:txBody>
      </p:sp>
      <p:sp>
        <p:nvSpPr>
          <p:cNvPr id="75" name="CustomShape 76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rgbClr val="94c600"/>
          </a:solidFill>
          <a:ln w="15840">
            <a:noFill/>
          </a:ln>
        </p:spPr>
      </p:sp>
      <p:sp>
        <p:nvSpPr>
          <p:cNvPr id="76" name="PlaceHolder 77"/>
          <p:cNvSpPr>
            <a:spLocks noGrp="1"/>
          </p:cNvSpPr>
          <p:nvPr>
            <p:ph type="ftr"/>
          </p:nvPr>
        </p:nvSpPr>
        <p:spPr>
          <a:xfrm>
            <a:off x="5303520" y="5720040"/>
            <a:ext cx="283140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7" name="PlaceHolder 78"/>
          <p:cNvSpPr>
            <a:spLocks noGrp="1"/>
          </p:cNvSpPr>
          <p:nvPr>
            <p:ph type="sldNum"/>
          </p:nvPr>
        </p:nvSpPr>
        <p:spPr>
          <a:xfrm>
            <a:off x="4649040" y="5720040"/>
            <a:ext cx="64332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6D55D63D-FAE8-4FCF-AF03-203C697F8B56}" type="slidenum">
              <a:rPr lang="es-ES" sz="1200">
                <a:solidFill>
                  <a:srgbClr val="94c600"/>
                </a:solidFill>
                <a:latin typeface="Century Gothic"/>
              </a:rPr>
              <a:t>&lt;número&gt;</a:t>
            </a:fld>
            <a:endParaRPr/>
          </a:p>
        </p:txBody>
      </p:sp>
      <p:sp>
        <p:nvSpPr>
          <p:cNvPr id="78" name="CustomShape 79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rgbClr val="94c600"/>
          </a:solidFill>
          <a:ln w="15840">
            <a:noFill/>
          </a:ln>
        </p:spPr>
      </p:sp>
      <p:sp>
        <p:nvSpPr>
          <p:cNvPr id="79" name="PlaceHolder 8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pPr>
              <a:buSzPct val="25000"/>
              <a:buFont typeface="StarSymbol"/>
              <a:buChar char=""/>
            </a:pPr>
            <a:r>
              <a:rPr lang="es-ES"/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/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/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/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/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/>
              <a:t>Sexto nivel del esquema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s-ES"/>
              <a:t>Séptimo nivel del 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5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6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7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8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19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0" name="CustomShape 7"/>
          <p:cNvSpPr/>
          <p:nvPr/>
        </p:nvSpPr>
        <p:spPr>
          <a:xfrm rot="10800000">
            <a:off x="6707520" y="36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1" name="CustomShape 8"/>
          <p:cNvSpPr/>
          <p:nvPr/>
        </p:nvSpPr>
        <p:spPr>
          <a:xfrm rot="10800000">
            <a:off x="8764920" y="36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2" name="CustomShape 9"/>
          <p:cNvSpPr/>
          <p:nvPr/>
        </p:nvSpPr>
        <p:spPr>
          <a:xfrm rot="10800000">
            <a:off x="8231400" y="36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3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4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5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26" name="CustomShape 13"/>
          <p:cNvSpPr/>
          <p:nvPr/>
        </p:nvSpPr>
        <p:spPr>
          <a:xfrm>
            <a:off x="65880" y="5034960"/>
            <a:ext cx="9143640" cy="117540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27" name="CustomShape 14"/>
          <p:cNvSpPr/>
          <p:nvPr/>
        </p:nvSpPr>
        <p:spPr>
          <a:xfrm>
            <a:off x="65880" y="3467520"/>
            <a:ext cx="9143640" cy="89028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28" name="CustomShape 15"/>
          <p:cNvSpPr/>
          <p:nvPr/>
        </p:nvSpPr>
        <p:spPr>
          <a:xfrm>
            <a:off x="54000" y="5640840"/>
            <a:ext cx="3004200" cy="121104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29" name="CustomShape 16"/>
          <p:cNvSpPr/>
          <p:nvPr/>
        </p:nvSpPr>
        <p:spPr>
          <a:xfrm>
            <a:off x="65880" y="5284440"/>
            <a:ext cx="9143640" cy="147816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30" name="CustomShape 17"/>
          <p:cNvSpPr/>
          <p:nvPr/>
        </p:nvSpPr>
        <p:spPr>
          <a:xfrm>
            <a:off x="2215080" y="5132160"/>
            <a:ext cx="6982200" cy="171972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131" name="CustomShape 18"/>
          <p:cNvSpPr/>
          <p:nvPr/>
        </p:nvSpPr>
        <p:spPr>
          <a:xfrm rot="1800000">
            <a:off x="307368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2" name="CustomShape 19"/>
          <p:cNvSpPr/>
          <p:nvPr/>
        </p:nvSpPr>
        <p:spPr>
          <a:xfrm rot="1800000">
            <a:off x="379764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33" name="CustomShape 20"/>
          <p:cNvSpPr/>
          <p:nvPr/>
        </p:nvSpPr>
        <p:spPr>
          <a:xfrm rot="1800000">
            <a:off x="3807360" y="15922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4" name="CustomShape 21"/>
          <p:cNvSpPr/>
          <p:nvPr/>
        </p:nvSpPr>
        <p:spPr>
          <a:xfrm rot="1800000">
            <a:off x="3054600" y="3254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5" name="CustomShape 22"/>
          <p:cNvSpPr/>
          <p:nvPr/>
        </p:nvSpPr>
        <p:spPr>
          <a:xfrm rot="1800000">
            <a:off x="4540680" y="53830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6" name="CustomShape 23"/>
          <p:cNvSpPr/>
          <p:nvPr/>
        </p:nvSpPr>
        <p:spPr>
          <a:xfrm rot="1800000">
            <a:off x="-304560" y="4201200"/>
            <a:ext cx="1261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7" name="CustomShape 24"/>
          <p:cNvSpPr/>
          <p:nvPr/>
        </p:nvSpPr>
        <p:spPr>
          <a:xfrm rot="1800000">
            <a:off x="101880" y="54021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38" name="CustomShape 25"/>
          <p:cNvSpPr/>
          <p:nvPr/>
        </p:nvSpPr>
        <p:spPr>
          <a:xfrm rot="1800000">
            <a:off x="130680" y="284940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9" name="CustomShape 26"/>
          <p:cNvSpPr/>
          <p:nvPr/>
        </p:nvSpPr>
        <p:spPr>
          <a:xfrm rot="1800000">
            <a:off x="85428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40" name="CustomShape 27"/>
          <p:cNvSpPr/>
          <p:nvPr/>
        </p:nvSpPr>
        <p:spPr>
          <a:xfrm rot="1800000">
            <a:off x="1587960" y="54115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41" name="CustomShape 28"/>
          <p:cNvSpPr/>
          <p:nvPr/>
        </p:nvSpPr>
        <p:spPr>
          <a:xfrm rot="1800000">
            <a:off x="160704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42" name="CustomShape 29"/>
          <p:cNvSpPr/>
          <p:nvPr/>
        </p:nvSpPr>
        <p:spPr>
          <a:xfrm rot="1800000">
            <a:off x="873360" y="1563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43" name="CustomShape 30"/>
          <p:cNvSpPr/>
          <p:nvPr/>
        </p:nvSpPr>
        <p:spPr>
          <a:xfrm rot="1800000">
            <a:off x="6883920" y="41446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44" name="CustomShape 31"/>
          <p:cNvSpPr/>
          <p:nvPr/>
        </p:nvSpPr>
        <p:spPr>
          <a:xfrm rot="1800000">
            <a:off x="7626600" y="54212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45" name="CustomShape 32"/>
          <p:cNvSpPr/>
          <p:nvPr/>
        </p:nvSpPr>
        <p:spPr>
          <a:xfrm rot="1800000">
            <a:off x="7626600" y="2868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46" name="CustomShape 33"/>
          <p:cNvSpPr/>
          <p:nvPr/>
        </p:nvSpPr>
        <p:spPr>
          <a:xfrm rot="1800000">
            <a:off x="8384040" y="4055400"/>
            <a:ext cx="1243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47" name="CustomShape 34"/>
          <p:cNvSpPr/>
          <p:nvPr/>
        </p:nvSpPr>
        <p:spPr>
          <a:xfrm rot="1800000">
            <a:off x="8384040" y="1511280"/>
            <a:ext cx="1241640" cy="1388520"/>
          </a:xfrm>
          <a:prstGeom prst="rect">
            <a:avLst/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148" name="CustomShape 3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149" name="CustomShape 36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 w="15840">
            <a:solidFill>
              <a:srgbClr val="74a510"/>
            </a:solidFill>
            <a:round/>
          </a:ln>
        </p:spPr>
      </p:sp>
      <p:sp>
        <p:nvSpPr>
          <p:cNvPr id="150" name="CustomShape 37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rgbClr val="71685a"/>
          </a:solidFill>
          <a:ln w="15840">
            <a:noFill/>
          </a:ln>
        </p:spPr>
      </p:sp>
      <p:sp>
        <p:nvSpPr>
          <p:cNvPr id="151" name="PlaceHolder 38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152" name="PlaceHolder 39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Sexto nivel del esquema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Séptimo nivel del 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200">
                <a:solidFill>
                  <a:srgbClr val="3e3d2d"/>
                </a:solidFill>
                <a:latin typeface="Century Gothic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000">
                <a:solidFill>
                  <a:srgbClr val="3e3d2d"/>
                </a:solidFill>
                <a:latin typeface="Century Gothic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>
                <a:solidFill>
                  <a:srgbClr val="3e3d2d"/>
                </a:solidFill>
                <a:latin typeface="Century Gothic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1600">
                <a:solidFill>
                  <a:srgbClr val="3e3d2d"/>
                </a:solidFill>
                <a:latin typeface="Century Gothic"/>
              </a:rPr>
              <a:t>Quinto nivel</a:t>
            </a:r>
            <a:endParaRPr/>
          </a:p>
        </p:txBody>
      </p:sp>
      <p:sp>
        <p:nvSpPr>
          <p:cNvPr id="153" name="PlaceHolder 40"/>
          <p:cNvSpPr>
            <a:spLocks noGrp="1"/>
          </p:cNvSpPr>
          <p:nvPr>
            <p:ph type="dt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es-ES" sz="1200">
                <a:solidFill>
                  <a:srgbClr val="fefefe"/>
                </a:solidFill>
                <a:latin typeface="Century Gothic"/>
              </a:rPr>
              <a:t>17/06/16</a:t>
            </a:r>
            <a:endParaRPr/>
          </a:p>
        </p:txBody>
      </p:sp>
      <p:sp>
        <p:nvSpPr>
          <p:cNvPr id="154" name="PlaceHolder 41"/>
          <p:cNvSpPr>
            <a:spLocks noGrp="1"/>
          </p:cNvSpPr>
          <p:nvPr>
            <p:ph type="ftr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55" name="PlaceHolder 42"/>
          <p:cNvSpPr>
            <a:spLocks noGrp="1"/>
          </p:cNvSpPr>
          <p:nvPr>
            <p:ph type="sldNum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918E4D70-51C8-46C6-A159-D1DAEFDF51D7}" type="slidenum">
              <a:rPr lang="es-ES" sz="1200">
                <a:solidFill>
                  <a:srgbClr val="fefefe"/>
                </a:solidFill>
                <a:latin typeface="Century Gothic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1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2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3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4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5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6" name="CustomShape 7"/>
          <p:cNvSpPr/>
          <p:nvPr/>
        </p:nvSpPr>
        <p:spPr>
          <a:xfrm rot="10800000">
            <a:off x="6707520" y="360"/>
            <a:ext cx="1599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7" name="CustomShape 8"/>
          <p:cNvSpPr/>
          <p:nvPr/>
        </p:nvSpPr>
        <p:spPr>
          <a:xfrm rot="10800000">
            <a:off x="8764920" y="36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8" name="CustomShape 9"/>
          <p:cNvSpPr/>
          <p:nvPr/>
        </p:nvSpPr>
        <p:spPr>
          <a:xfrm rot="10800000">
            <a:off x="8231400" y="36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199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200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201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rgbClr val="ffffff"/>
          </a:solidFill>
          <a:ln w="15840">
            <a:noFill/>
          </a:ln>
        </p:spPr>
      </p:sp>
      <p:sp>
        <p:nvSpPr>
          <p:cNvPr id="202" name="CustomShape 13"/>
          <p:cNvSpPr/>
          <p:nvPr/>
        </p:nvSpPr>
        <p:spPr>
          <a:xfrm>
            <a:off x="65880" y="5034960"/>
            <a:ext cx="9143640" cy="117540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203" name="CustomShape 14"/>
          <p:cNvSpPr/>
          <p:nvPr/>
        </p:nvSpPr>
        <p:spPr>
          <a:xfrm>
            <a:off x="65880" y="3467520"/>
            <a:ext cx="9143640" cy="89028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204" name="CustomShape 15"/>
          <p:cNvSpPr/>
          <p:nvPr/>
        </p:nvSpPr>
        <p:spPr>
          <a:xfrm>
            <a:off x="54000" y="5640840"/>
            <a:ext cx="3004200" cy="121104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205" name="CustomShape 16"/>
          <p:cNvSpPr/>
          <p:nvPr/>
        </p:nvSpPr>
        <p:spPr>
          <a:xfrm>
            <a:off x="65880" y="5284440"/>
            <a:ext cx="9143640" cy="147816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206" name="CustomShape 17"/>
          <p:cNvSpPr/>
          <p:nvPr/>
        </p:nvSpPr>
        <p:spPr>
          <a:xfrm>
            <a:off x="2215080" y="5132160"/>
            <a:ext cx="6982200" cy="1719720"/>
          </a:xfrm>
          <a:prstGeom prst="rect">
            <a:avLst/>
          </a:prstGeom>
          <a:noFill/>
          <a:ln w="6480">
            <a:solidFill>
              <a:srgbClr val="ffffff"/>
            </a:solidFill>
            <a:round/>
          </a:ln>
        </p:spPr>
      </p:sp>
      <p:sp>
        <p:nvSpPr>
          <p:cNvPr id="207" name="CustomShape 18"/>
          <p:cNvSpPr/>
          <p:nvPr/>
        </p:nvSpPr>
        <p:spPr>
          <a:xfrm rot="1800000">
            <a:off x="307368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08" name="CustomShape 19"/>
          <p:cNvSpPr/>
          <p:nvPr/>
        </p:nvSpPr>
        <p:spPr>
          <a:xfrm rot="1800000">
            <a:off x="379764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09" name="CustomShape 20"/>
          <p:cNvSpPr/>
          <p:nvPr/>
        </p:nvSpPr>
        <p:spPr>
          <a:xfrm rot="1800000">
            <a:off x="3807360" y="15922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0" name="CustomShape 21"/>
          <p:cNvSpPr/>
          <p:nvPr/>
        </p:nvSpPr>
        <p:spPr>
          <a:xfrm rot="1800000">
            <a:off x="3054600" y="3254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1" name="CustomShape 22"/>
          <p:cNvSpPr/>
          <p:nvPr/>
        </p:nvSpPr>
        <p:spPr>
          <a:xfrm rot="1800000">
            <a:off x="4540680" y="53830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2" name="CustomShape 23"/>
          <p:cNvSpPr/>
          <p:nvPr/>
        </p:nvSpPr>
        <p:spPr>
          <a:xfrm rot="1800000">
            <a:off x="-304560" y="4201200"/>
            <a:ext cx="1261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3" name="CustomShape 24"/>
          <p:cNvSpPr/>
          <p:nvPr/>
        </p:nvSpPr>
        <p:spPr>
          <a:xfrm rot="1800000">
            <a:off x="101880" y="54021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14" name="CustomShape 25"/>
          <p:cNvSpPr/>
          <p:nvPr/>
        </p:nvSpPr>
        <p:spPr>
          <a:xfrm rot="1800000">
            <a:off x="130680" y="284940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5" name="CustomShape 26"/>
          <p:cNvSpPr/>
          <p:nvPr/>
        </p:nvSpPr>
        <p:spPr>
          <a:xfrm rot="1800000">
            <a:off x="854280" y="412596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16" name="CustomShape 27"/>
          <p:cNvSpPr/>
          <p:nvPr/>
        </p:nvSpPr>
        <p:spPr>
          <a:xfrm rot="1800000">
            <a:off x="1587960" y="54115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17" name="CustomShape 28"/>
          <p:cNvSpPr/>
          <p:nvPr/>
        </p:nvSpPr>
        <p:spPr>
          <a:xfrm rot="1800000">
            <a:off x="1607040" y="285912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8" name="CustomShape 29"/>
          <p:cNvSpPr/>
          <p:nvPr/>
        </p:nvSpPr>
        <p:spPr>
          <a:xfrm rot="1800000">
            <a:off x="873360" y="1563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19" name="CustomShape 30"/>
          <p:cNvSpPr/>
          <p:nvPr/>
        </p:nvSpPr>
        <p:spPr>
          <a:xfrm rot="1800000">
            <a:off x="6883920" y="41446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20" name="CustomShape 31"/>
          <p:cNvSpPr/>
          <p:nvPr/>
        </p:nvSpPr>
        <p:spPr>
          <a:xfrm rot="1800000">
            <a:off x="7626600" y="542124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21" name="CustomShape 32"/>
          <p:cNvSpPr/>
          <p:nvPr/>
        </p:nvSpPr>
        <p:spPr>
          <a:xfrm rot="1800000">
            <a:off x="7626600" y="2868480"/>
            <a:ext cx="1600920" cy="1387800"/>
          </a:xfrm>
          <a:prstGeom prst="hexagon">
            <a:avLst>
              <a:gd name="vf" fmla="val 115470"/>
              <a:gd name="vf" fmla="val 115470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22" name="CustomShape 33"/>
          <p:cNvSpPr/>
          <p:nvPr/>
        </p:nvSpPr>
        <p:spPr>
          <a:xfrm rot="1800000">
            <a:off x="8384040" y="4055400"/>
            <a:ext cx="1243080" cy="13878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23" name="CustomShape 34"/>
          <p:cNvSpPr/>
          <p:nvPr/>
        </p:nvSpPr>
        <p:spPr>
          <a:xfrm rot="1800000">
            <a:off x="8384040" y="1511280"/>
            <a:ext cx="1241640" cy="1388520"/>
          </a:xfrm>
          <a:prstGeom prst="rect">
            <a:avLst/>
          </a:prstGeom>
          <a:noFill/>
          <a:ln w="12600">
            <a:solidFill>
              <a:srgbClr val="ffffff"/>
            </a:solidFill>
            <a:round/>
          </a:ln>
        </p:spPr>
      </p:sp>
      <p:sp>
        <p:nvSpPr>
          <p:cNvPr id="224" name="CustomShape 3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25" name="CustomShape 36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 w="15840">
            <a:solidFill>
              <a:srgbClr val="74a510"/>
            </a:solidFill>
            <a:round/>
          </a:ln>
        </p:spPr>
      </p:sp>
      <p:sp>
        <p:nvSpPr>
          <p:cNvPr id="226" name="CustomShape 37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rgbClr val="71685a"/>
          </a:solidFill>
          <a:ln w="15840">
            <a:noFill/>
          </a:ln>
        </p:spPr>
      </p:sp>
      <p:sp>
        <p:nvSpPr>
          <p:cNvPr id="227" name="PlaceHolder 38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228" name="PlaceHolder 39"/>
          <p:cNvSpPr>
            <a:spLocks noGrp="1"/>
          </p:cNvSpPr>
          <p:nvPr>
            <p:ph type="body"/>
          </p:nvPr>
        </p:nvSpPr>
        <p:spPr>
          <a:xfrm>
            <a:off x="1412280" y="2315880"/>
            <a:ext cx="3056760" cy="639360"/>
          </a:xfrm>
          <a:prstGeom prst="rect">
            <a:avLst/>
          </a:prstGeom>
        </p:spPr>
        <p:txBody>
          <a:bodyPr anchor="b"/>
          <a:p>
            <a:pPr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Sexto nivel del esquema</a:t>
            </a:r>
            <a:endParaRPr/>
          </a:p>
          <a:p>
            <a:pPr>
              <a:lnSpc>
                <a:spcPct val="100000"/>
              </a:lnSpc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Séptimo nivel del esquemaHaga clic para modificar el estilo de texto del patrón</a:t>
            </a:r>
            <a:endParaRPr/>
          </a:p>
        </p:txBody>
      </p:sp>
      <p:sp>
        <p:nvSpPr>
          <p:cNvPr id="229" name="PlaceHolder 40"/>
          <p:cNvSpPr>
            <a:spLocks noGrp="1"/>
          </p:cNvSpPr>
          <p:nvPr>
            <p:ph type="body"/>
          </p:nvPr>
        </p:nvSpPr>
        <p:spPr>
          <a:xfrm>
            <a:off x="1041840" y="2974680"/>
            <a:ext cx="3419640" cy="2835360"/>
          </a:xfrm>
          <a:prstGeom prst="rect">
            <a:avLst/>
          </a:prstGeom>
        </p:spPr>
        <p:txBody>
          <a:bodyPr anchor="ctr"/>
          <a:p>
            <a:pPr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Sexto nivel del esquema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Séptimo nivel del 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000">
                <a:solidFill>
                  <a:srgbClr val="3e3d2d"/>
                </a:solidFill>
                <a:latin typeface="Century Gothic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>
                <a:solidFill>
                  <a:srgbClr val="3e3d2d"/>
                </a:solidFill>
                <a:latin typeface="Century Gothic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1600">
                <a:solidFill>
                  <a:srgbClr val="3e3d2d"/>
                </a:solidFill>
                <a:latin typeface="Century Gothic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1600">
                <a:solidFill>
                  <a:srgbClr val="3e3d2d"/>
                </a:solidFill>
                <a:latin typeface="Century Gothic"/>
              </a:rPr>
              <a:t>Quinto nivel</a:t>
            </a:r>
            <a:endParaRPr/>
          </a:p>
        </p:txBody>
      </p:sp>
      <p:sp>
        <p:nvSpPr>
          <p:cNvPr id="230" name="PlaceHolder 41"/>
          <p:cNvSpPr>
            <a:spLocks noGrp="1"/>
          </p:cNvSpPr>
          <p:nvPr>
            <p:ph type="body"/>
          </p:nvPr>
        </p:nvSpPr>
        <p:spPr>
          <a:xfrm>
            <a:off x="5011920" y="2315880"/>
            <a:ext cx="3055320" cy="639360"/>
          </a:xfrm>
          <a:prstGeom prst="rect">
            <a:avLst/>
          </a:prstGeom>
        </p:spPr>
        <p:txBody>
          <a:bodyPr anchor="b"/>
          <a:p>
            <a:pPr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Sexto nivel del esquema</a:t>
            </a:r>
            <a:endParaRPr/>
          </a:p>
          <a:p>
            <a:pPr>
              <a:lnSpc>
                <a:spcPct val="100000"/>
              </a:lnSpc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Séptimo nivel del esquemaHaga clic para modificar el estilo de texto del patrón</a:t>
            </a:r>
            <a:endParaRPr/>
          </a:p>
        </p:txBody>
      </p:sp>
      <p:sp>
        <p:nvSpPr>
          <p:cNvPr id="231" name="PlaceHolder 42"/>
          <p:cNvSpPr>
            <a:spLocks noGrp="1"/>
          </p:cNvSpPr>
          <p:nvPr>
            <p:ph type="body"/>
          </p:nvPr>
        </p:nvSpPr>
        <p:spPr>
          <a:xfrm>
            <a:off x="4645080" y="2974680"/>
            <a:ext cx="3419640" cy="2835360"/>
          </a:xfrm>
          <a:prstGeom prst="rect">
            <a:avLst/>
          </a:prstGeom>
        </p:spPr>
        <p:txBody>
          <a:bodyPr anchor="ctr"/>
          <a:p>
            <a:pPr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Sexto nivel del esquema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Séptimo nivel del 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000">
                <a:solidFill>
                  <a:srgbClr val="3e3d2d"/>
                </a:solidFill>
                <a:latin typeface="Century Gothic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>
                <a:solidFill>
                  <a:srgbClr val="3e3d2d"/>
                </a:solidFill>
                <a:latin typeface="Century Gothic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1600">
                <a:solidFill>
                  <a:srgbClr val="3e3d2d"/>
                </a:solidFill>
                <a:latin typeface="Century Gothic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1600">
                <a:solidFill>
                  <a:srgbClr val="3e3d2d"/>
                </a:solidFill>
                <a:latin typeface="Century Gothic"/>
              </a:rPr>
              <a:t>Quinto nivel</a:t>
            </a:r>
            <a:endParaRPr/>
          </a:p>
        </p:txBody>
      </p:sp>
      <p:sp>
        <p:nvSpPr>
          <p:cNvPr id="232" name="PlaceHolder 43"/>
          <p:cNvSpPr>
            <a:spLocks noGrp="1"/>
          </p:cNvSpPr>
          <p:nvPr>
            <p:ph type="dt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ES" sz="2400">
                <a:solidFill>
                  <a:srgbClr val="fefefe"/>
                </a:solidFill>
                <a:latin typeface="Century Gothic"/>
              </a:rPr>
              <a:t>17/06/16</a:t>
            </a:r>
            <a:endParaRPr/>
          </a:p>
        </p:txBody>
      </p:sp>
      <p:sp>
        <p:nvSpPr>
          <p:cNvPr id="233" name="PlaceHolder 44"/>
          <p:cNvSpPr>
            <a:spLocks noGrp="1"/>
          </p:cNvSpPr>
          <p:nvPr>
            <p:ph type="ftr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234" name="PlaceHolder 45"/>
          <p:cNvSpPr>
            <a:spLocks noGrp="1"/>
          </p:cNvSpPr>
          <p:nvPr>
            <p:ph type="sldNum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222CE225-57ED-42F7-8DEF-C40FB3B8B774}" type="slidenum">
              <a:rPr lang="es-ES" sz="2400">
                <a:solidFill>
                  <a:srgbClr val="fefefe"/>
                </a:solidFill>
                <a:latin typeface="Century Gothic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4733280" y="2708640"/>
            <a:ext cx="3313080" cy="170172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3600">
                <a:solidFill>
                  <a:srgbClr val="94c600"/>
                </a:solidFill>
                <a:latin typeface="Century Gothic"/>
              </a:rPr>
              <a:t> </a:t>
            </a:r>
            <a:r>
              <a:rPr lang="es-ES" sz="3600">
                <a:solidFill>
                  <a:srgbClr val="94c600"/>
                </a:solidFill>
                <a:latin typeface="Century Gothic"/>
              </a:rPr>
              <a:t>Parafarmarta Yasmin y iudy</a:t>
            </a:r>
            <a:endParaRPr/>
          </a:p>
        </p:txBody>
      </p:sp>
      <p:sp>
        <p:nvSpPr>
          <p:cNvPr id="275" name="TextShape 2"/>
          <p:cNvSpPr txBox="1"/>
          <p:nvPr/>
        </p:nvSpPr>
        <p:spPr>
          <a:xfrm>
            <a:off x="4788000" y="4725000"/>
            <a:ext cx="3309480" cy="126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s-ES">
                <a:solidFill>
                  <a:srgbClr val="424242"/>
                </a:solidFill>
                <a:latin typeface="Century Gothic"/>
              </a:rPr>
              <a:t>Marta Rodríguez</a:t>
            </a:r>
            <a:endParaRPr/>
          </a:p>
          <a:p>
            <a:pPr>
              <a:lnSpc>
                <a:spcPct val="100000"/>
              </a:lnSpc>
            </a:pPr>
            <a:r>
              <a:rPr lang="es-ES">
                <a:solidFill>
                  <a:srgbClr val="424242"/>
                </a:solidFill>
                <a:latin typeface="Century Gothic"/>
              </a:rPr>
              <a:t>Laia Smith</a:t>
            </a:r>
            <a:endParaRPr/>
          </a:p>
          <a:p>
            <a:pPr>
              <a:lnSpc>
                <a:spcPct val="100000"/>
              </a:lnSpc>
            </a:pPr>
            <a:r>
              <a:rPr lang="es-ES">
                <a:solidFill>
                  <a:srgbClr val="424242"/>
                </a:solidFill>
                <a:latin typeface="Century Gothic"/>
              </a:rPr>
              <a:t>Judith Bravo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EXTERIOR </a:t>
            </a:r>
            <a:endParaRPr/>
          </a:p>
        </p:txBody>
      </p:sp>
      <p:pic>
        <p:nvPicPr>
          <p:cNvPr id="295" name="Marcador de contenido 3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42920" y="2340720"/>
            <a:ext cx="6776640" cy="3475080"/>
          </a:xfrm>
          <a:prstGeom prst="rect">
            <a:avLst/>
          </a:prstGeom>
          <a:ln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DISEÑO DE INTERIOR</a:t>
            </a:r>
            <a:r>
              <a:rPr lang="es-ES" sz="4000">
                <a:solidFill>
                  <a:srgbClr val="94c600"/>
                </a:solidFill>
                <a:latin typeface="Century Gothic"/>
              </a:rPr>
              <a:t>	</a:t>
            </a:r>
            <a:endParaRPr/>
          </a:p>
        </p:txBody>
      </p:sp>
      <p:sp>
        <p:nvSpPr>
          <p:cNvPr id="297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Mostrador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Estanterias murales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Mesas, tarimas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Expositores de proveedores (de mostrador, de suelo, caja expositora).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LOCALIZACIÓN DE LOS PRODUCTOS</a:t>
            </a:r>
            <a:endParaRPr/>
          </a:p>
        </p:txBody>
      </p:sp>
      <p:sp>
        <p:nvSpPr>
          <p:cNvPr id="299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ZONA CALENTA -&gt; productes asequibles de no gaire valor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PUNTS FREDS -&gt; Als punts freds colocarem coses que siguin més especifiques com ara les flors de bach, etc.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NIVELL DELS ULLS -&gt; Coses que cridin l’atenció.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NIVELL INFERIOR -&gt; Panyals, etc.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ORGANITZACIÓ DE PRODUCTES</a:t>
            </a:r>
            <a:endParaRPr/>
          </a:p>
        </p:txBody>
      </p:sp>
      <p:sp>
        <p:nvSpPr>
          <p:cNvPr id="301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s-ES" sz="2400" u="sng">
                <a:solidFill>
                  <a:srgbClr val="3e3d2d"/>
                </a:solidFill>
                <a:latin typeface="Century Gothic"/>
              </a:rPr>
              <a:t>Puricultura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Panyales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Papilles/ Potitos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Bascula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Cremas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Colonia infantil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Xupetes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Baberos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BELLEZA</a:t>
            </a:r>
            <a:endParaRPr/>
          </a:p>
        </p:txBody>
      </p:sp>
      <p:sp>
        <p:nvSpPr>
          <p:cNvPr id="303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Maquillaje natural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Cremas antiage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Colonias/ perfumes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Pilling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Reparadores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Desodorante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cacao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1043640" y="1484640"/>
            <a:ext cx="6777000" cy="4347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Cremes solares(aftersun/aceites)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Gafas de sol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leche(soja, arroz, avena)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Flores de Bach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Cremas coporales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Condones y lubricantes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Bebidas energéticas y vitaminas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LA ANIMACION DEL ENTORNO</a:t>
            </a:r>
            <a:endParaRPr/>
          </a:p>
        </p:txBody>
      </p:sp>
      <p:sp>
        <p:nvSpPr>
          <p:cNvPr id="306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VISTA: Las cosas en orden, que te entre por la vista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OLFATO: Aromes a la parafarmacia, buena limpieza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OIDO: la música es un buen elemento de animación.</a:t>
            </a:r>
            <a:endParaRPr/>
          </a:p>
          <a:p>
            <a:pPr>
              <a:lnSpc>
                <a:spcPct val="100000"/>
              </a:lnSpc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    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-ritmo rapido(compras compulsivas)</a:t>
            </a:r>
            <a:endParaRPr/>
          </a:p>
          <a:p>
            <a:pPr>
              <a:lnSpc>
                <a:spcPct val="100000"/>
              </a:lnSpc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    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-ritmo lento(compras convenicimiento)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TACTO: Muestras, trípticos, carteles.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extShape 1"/>
          <p:cNvSpPr txBox="1"/>
          <p:nvPr/>
        </p:nvSpPr>
        <p:spPr>
          <a:xfrm>
            <a:off x="1043640" y="83664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Autoservei</a:t>
            </a:r>
            <a:endParaRPr/>
          </a:p>
        </p:txBody>
      </p:sp>
      <p:sp>
        <p:nvSpPr>
          <p:cNvPr id="277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Expositores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Estantes hasta llegar a caja (con los productos que más nos interesa vender y la demanda de los clientes)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TABLET (para que puedan ver y localizar los productos deseados y ver de nuevos)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Compras por internet a domicilio.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TIPOS DE COMPRA IMPULSIVAS</a:t>
            </a:r>
            <a:endParaRPr/>
          </a:p>
        </p:txBody>
      </p:sp>
      <p:sp>
        <p:nvSpPr>
          <p:cNvPr id="279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PLANIFICADAS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Al ver que hay una oferta y esta mas bajo de precio…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RECORDADA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Productos de uso continuado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SUGERIDA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por el profesional, televisión… (productos con gran fama)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PURA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El cliente ve el producto y lo quiere.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COMPRAS RACIONALES</a:t>
            </a:r>
            <a:endParaRPr/>
          </a:p>
        </p:txBody>
      </p:sp>
      <p:sp>
        <p:nvSpPr>
          <p:cNvPr id="281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COMPRAS PREVISTAS REALIZADAS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sobretodo clientes habituales y que saben que es lo que exactamente quieren.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COMPRAS PREVISTAS MODIFICADAS</a:t>
            </a:r>
            <a:r>
              <a:rPr lang="es-ES" sz="2400">
                <a:solidFill>
                  <a:srgbClr val="3e3d2d"/>
                </a:solidFill>
                <a:latin typeface="Wingdings"/>
              </a:rPr>
              <a:t></a:t>
            </a:r>
            <a:r>
              <a:rPr lang="es-ES" sz="2400">
                <a:solidFill>
                  <a:srgbClr val="3e3d2d"/>
                </a:solidFill>
                <a:latin typeface="Century Gothic"/>
              </a:rPr>
              <a:t> tal vez va a buscar un producto en concreto y no hay de la marca que habitualmente usa, por lo tanto compra otra marca.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MARCAS Y PRODUCTOS</a:t>
            </a:r>
            <a:endParaRPr/>
          </a:p>
        </p:txBody>
      </p:sp>
      <p:sp>
        <p:nvSpPr>
          <p:cNvPr id="283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Optamos por tener la marca conocida, pero también hay que pensar que dada a la localización, hay gente de clase media y hay que adaptarse a sus necesidades, por lo tanto también hay que tener esos productos pero otras marcas más baratas.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1412280" y="2315880"/>
            <a:ext cx="3056760" cy="6393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GARNIER (2’90E)</a:t>
            </a:r>
            <a:endParaRPr/>
          </a:p>
        </p:txBody>
      </p:sp>
      <p:pic>
        <p:nvPicPr>
          <p:cNvPr id="285" name="8 Marcador de contenido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806120" y="2975040"/>
            <a:ext cx="1890000" cy="2835000"/>
          </a:xfrm>
          <a:prstGeom prst="rect">
            <a:avLst/>
          </a:prstGeom>
          <a:ln>
            <a:noFill/>
          </a:ln>
        </p:spPr>
      </p:pic>
      <p:sp>
        <p:nvSpPr>
          <p:cNvPr id="286" name="TextShape 2"/>
          <p:cNvSpPr txBox="1"/>
          <p:nvPr/>
        </p:nvSpPr>
        <p:spPr>
          <a:xfrm>
            <a:off x="5011920" y="2315880"/>
            <a:ext cx="3055320" cy="6393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s-ES" sz="2400">
                <a:solidFill>
                  <a:srgbClr val="94c600"/>
                </a:solidFill>
                <a:latin typeface="Century Gothic"/>
              </a:rPr>
              <a:t>VICHY (13’80E)</a:t>
            </a:r>
            <a:endParaRPr/>
          </a:p>
        </p:txBody>
      </p:sp>
      <p:pic>
        <p:nvPicPr>
          <p:cNvPr id="287" name="11 Marcador de contenido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4937040" y="2975040"/>
            <a:ext cx="2835000" cy="2835000"/>
          </a:xfrm>
          <a:prstGeom prst="rect">
            <a:avLst/>
          </a:prstGeom>
          <a:ln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MOBILIARIO</a:t>
            </a:r>
            <a:endParaRPr/>
          </a:p>
        </p:txBody>
      </p:sp>
      <p:sp>
        <p:nvSpPr>
          <p:cNvPr id="289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Serán de madera y vidrio de colores blancos y estantes de diferentes colores claros, según la sección (estanterias murales).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Con un patrón marcado, para que tengan mejor visualización.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Expositores de proveedor (caja expositora,expositor de suelo…)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ESCAPARATISMO</a:t>
            </a:r>
            <a:endParaRPr/>
          </a:p>
        </p:txBody>
      </p:sp>
      <p:sp>
        <p:nvSpPr>
          <p:cNvPr id="291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Escaparate con expositores, carteles y llamativo.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Anunciando las últimas tendencias.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Ofreciendo los servicios de la parafarmacia, siempre teniendo en cuenta si es verano, otoño…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"/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Pero no sobrecargar el escaparate, ya que al ver tantas cosas la gente se bloquea y da mala impresión.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ES" sz="4000">
                <a:solidFill>
                  <a:srgbClr val="94c600"/>
                </a:solidFill>
                <a:latin typeface="Century Gothic"/>
              </a:rPr>
              <a:t>SURTIDO</a:t>
            </a:r>
            <a:endParaRPr/>
          </a:p>
        </p:txBody>
      </p:sp>
      <p:sp>
        <p:nvSpPr>
          <p:cNvPr id="293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s-ES" sz="2400">
                <a:solidFill>
                  <a:srgbClr val="3e3d2d"/>
                </a:solidFill>
                <a:latin typeface="Century Gothic"/>
              </a:rPr>
              <a:t>Surtido amplio y profundo ya que dispondremos de espacio para asín poder adecuarnos a las necesidades de todos los clientes.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